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584" autoAdjust="0"/>
  </p:normalViewPr>
  <p:slideViewPr>
    <p:cSldViewPr snapToGrid="0">
      <p:cViewPr varScale="1">
        <p:scale>
          <a:sx n="75" d="100"/>
          <a:sy n="75" d="100"/>
        </p:scale>
        <p:origin x="9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823D1E-0728-44C3-829E-3BB2CF7AED6A}" type="datetimeFigureOut">
              <a:rPr lang="en-GB" smtClean="0"/>
              <a:t>07/02/2017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F00CE-578C-4E32-B18B-54FE1A7B7814}" type="slidenum">
              <a:rPr lang="en-GB" smtClean="0"/>
              <a:t>‹#›</a:t>
            </a:fld>
            <a:endParaRPr lang="en-GB"/>
          </a:p>
        </p:txBody>
      </p:sp>
    </p:spTree>
    <p:extLst>
      <p:ext uri="{BB962C8B-B14F-4D97-AF65-F5344CB8AC3E}">
        <p14:creationId xmlns:p14="http://schemas.microsoft.com/office/powerpoint/2010/main" val="2818387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5F00CE-578C-4E32-B18B-54FE1A7B7814}" type="slidenum">
              <a:rPr lang="en-GB" smtClean="0"/>
              <a:t>2</a:t>
            </a:fld>
            <a:endParaRPr lang="en-GB"/>
          </a:p>
        </p:txBody>
      </p:sp>
    </p:spTree>
    <p:extLst>
      <p:ext uri="{BB962C8B-B14F-4D97-AF65-F5344CB8AC3E}">
        <p14:creationId xmlns:p14="http://schemas.microsoft.com/office/powerpoint/2010/main" val="2658466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Mood board showing normal asteroids, we can see from these that there are some </a:t>
            </a:r>
            <a:r>
              <a:rPr lang="en-GB" sz="1200" b="0" kern="1200" dirty="0">
                <a:solidFill>
                  <a:schemeClr val="tx1"/>
                </a:solidFill>
                <a:effectLst/>
                <a:latin typeface="+mn-lt"/>
                <a:ea typeface="+mn-ea"/>
                <a:cs typeface="+mn-cs"/>
              </a:rPr>
              <a:t>characteristic</a:t>
            </a:r>
            <a:r>
              <a:rPr lang="en-GB" dirty="0"/>
              <a:t> that stand out, such as the random sized craters and the random shape of the asteroids also a lot of shadow/shading </a:t>
            </a:r>
          </a:p>
        </p:txBody>
      </p:sp>
      <p:sp>
        <p:nvSpPr>
          <p:cNvPr id="4" name="Slide Number Placeholder 3"/>
          <p:cNvSpPr>
            <a:spLocks noGrp="1"/>
          </p:cNvSpPr>
          <p:nvPr>
            <p:ph type="sldNum" sz="quarter" idx="10"/>
          </p:nvPr>
        </p:nvSpPr>
        <p:spPr/>
        <p:txBody>
          <a:bodyPr/>
          <a:lstStyle/>
          <a:p>
            <a:fld id="{C75F00CE-578C-4E32-B18B-54FE1A7B7814}" type="slidenum">
              <a:rPr lang="en-GB" smtClean="0"/>
              <a:t>3</a:t>
            </a:fld>
            <a:endParaRPr lang="en-GB"/>
          </a:p>
        </p:txBody>
      </p:sp>
    </p:spTree>
    <p:extLst>
      <p:ext uri="{BB962C8B-B14F-4D97-AF65-F5344CB8AC3E}">
        <p14:creationId xmlns:p14="http://schemas.microsoft.com/office/powerpoint/2010/main" val="1372066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mood board shows asteroids with tails either from the asteroid breaking down or getting close to a atmosphere, these dust clouds and/or fire will be a great visual mechanic we could potentially add into our game after the core aspect is achieved  </a:t>
            </a:r>
          </a:p>
        </p:txBody>
      </p:sp>
      <p:sp>
        <p:nvSpPr>
          <p:cNvPr id="4" name="Slide Number Placeholder 3"/>
          <p:cNvSpPr>
            <a:spLocks noGrp="1"/>
          </p:cNvSpPr>
          <p:nvPr>
            <p:ph type="sldNum" sz="quarter" idx="10"/>
          </p:nvPr>
        </p:nvSpPr>
        <p:spPr/>
        <p:txBody>
          <a:bodyPr/>
          <a:lstStyle/>
          <a:p>
            <a:fld id="{C75F00CE-578C-4E32-B18B-54FE1A7B7814}" type="slidenum">
              <a:rPr lang="en-GB" smtClean="0"/>
              <a:t>4</a:t>
            </a:fld>
            <a:endParaRPr lang="en-GB"/>
          </a:p>
        </p:txBody>
      </p:sp>
    </p:spTree>
    <p:extLst>
      <p:ext uri="{BB962C8B-B14F-4D97-AF65-F5344CB8AC3E}">
        <p14:creationId xmlns:p14="http://schemas.microsoft.com/office/powerpoint/2010/main" val="345937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mood board is different as these asteroids are sprites that would work well in game, we can see that compared to the others the characteristics are similar from the random shapes and craters as well as the shadows/shading, this will be something we consider when creating our own asteroids.  </a:t>
            </a:r>
          </a:p>
        </p:txBody>
      </p:sp>
      <p:sp>
        <p:nvSpPr>
          <p:cNvPr id="4" name="Slide Number Placeholder 3"/>
          <p:cNvSpPr>
            <a:spLocks noGrp="1"/>
          </p:cNvSpPr>
          <p:nvPr>
            <p:ph type="sldNum" sz="quarter" idx="10"/>
          </p:nvPr>
        </p:nvSpPr>
        <p:spPr/>
        <p:txBody>
          <a:bodyPr/>
          <a:lstStyle/>
          <a:p>
            <a:fld id="{C75F00CE-578C-4E32-B18B-54FE1A7B7814}" type="slidenum">
              <a:rPr lang="en-GB" smtClean="0"/>
              <a:t>5</a:t>
            </a:fld>
            <a:endParaRPr lang="en-GB"/>
          </a:p>
        </p:txBody>
      </p:sp>
    </p:spTree>
    <p:extLst>
      <p:ext uri="{BB962C8B-B14F-4D97-AF65-F5344CB8AC3E}">
        <p14:creationId xmlns:p14="http://schemas.microsoft.com/office/powerpoint/2010/main" val="288572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Mood board includes images of a nebula, these images are filled with different colours the complement each other and also include bright stars dotted around which also vary in colour. There is also a lot of misty/cloud on all of the images, we will consider  this when creating our background</a:t>
            </a:r>
          </a:p>
        </p:txBody>
      </p:sp>
      <p:sp>
        <p:nvSpPr>
          <p:cNvPr id="4" name="Slide Number Placeholder 3"/>
          <p:cNvSpPr>
            <a:spLocks noGrp="1"/>
          </p:cNvSpPr>
          <p:nvPr>
            <p:ph type="sldNum" sz="quarter" idx="10"/>
          </p:nvPr>
        </p:nvSpPr>
        <p:spPr/>
        <p:txBody>
          <a:bodyPr/>
          <a:lstStyle/>
          <a:p>
            <a:fld id="{C75F00CE-578C-4E32-B18B-54FE1A7B7814}" type="slidenum">
              <a:rPr lang="en-GB" smtClean="0"/>
              <a:t>6</a:t>
            </a:fld>
            <a:endParaRPr lang="en-GB"/>
          </a:p>
        </p:txBody>
      </p:sp>
    </p:spTree>
    <p:extLst>
      <p:ext uri="{BB962C8B-B14F-4D97-AF65-F5344CB8AC3E}">
        <p14:creationId xmlns:p14="http://schemas.microsoft.com/office/powerpoint/2010/main" val="3233097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have also looked at different galaxies we could use, this mood board shows us that the images share a circle shape, as well as a lot of different colours. </a:t>
            </a:r>
          </a:p>
        </p:txBody>
      </p:sp>
      <p:sp>
        <p:nvSpPr>
          <p:cNvPr id="4" name="Slide Number Placeholder 3"/>
          <p:cNvSpPr>
            <a:spLocks noGrp="1"/>
          </p:cNvSpPr>
          <p:nvPr>
            <p:ph type="sldNum" sz="quarter" idx="10"/>
          </p:nvPr>
        </p:nvSpPr>
        <p:spPr/>
        <p:txBody>
          <a:bodyPr/>
          <a:lstStyle/>
          <a:p>
            <a:fld id="{C75F00CE-578C-4E32-B18B-54FE1A7B7814}" type="slidenum">
              <a:rPr lang="en-GB" smtClean="0"/>
              <a:t>7</a:t>
            </a:fld>
            <a:endParaRPr lang="en-GB"/>
          </a:p>
        </p:txBody>
      </p:sp>
    </p:spTree>
    <p:extLst>
      <p:ext uri="{BB962C8B-B14F-4D97-AF65-F5344CB8AC3E}">
        <p14:creationId xmlns:p14="http://schemas.microsoft.com/office/powerpoint/2010/main" val="496367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Lastly, I looked at different planets for our background and this mood board shows my findings, the majority of the planets are dark and have a sun or light flare behind them, there is a lot of shading/shadow on the planets </a:t>
            </a:r>
          </a:p>
        </p:txBody>
      </p:sp>
      <p:sp>
        <p:nvSpPr>
          <p:cNvPr id="4" name="Slide Number Placeholder 3"/>
          <p:cNvSpPr>
            <a:spLocks noGrp="1"/>
          </p:cNvSpPr>
          <p:nvPr>
            <p:ph type="sldNum" sz="quarter" idx="10"/>
          </p:nvPr>
        </p:nvSpPr>
        <p:spPr/>
        <p:txBody>
          <a:bodyPr/>
          <a:lstStyle/>
          <a:p>
            <a:fld id="{C75F00CE-578C-4E32-B18B-54FE1A7B7814}" type="slidenum">
              <a:rPr lang="en-GB" smtClean="0"/>
              <a:t>8</a:t>
            </a:fld>
            <a:endParaRPr lang="en-GB"/>
          </a:p>
        </p:txBody>
      </p:sp>
    </p:spTree>
    <p:extLst>
      <p:ext uri="{BB962C8B-B14F-4D97-AF65-F5344CB8AC3E}">
        <p14:creationId xmlns:p14="http://schemas.microsoft.com/office/powerpoint/2010/main" val="1363584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2/7/2017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2/7/2017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 name="Rectangle 6"/>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 name="Picture 3"/>
          <p:cNvPicPr>
            <a:picLocks noChangeAspect="1"/>
          </p:cNvPicPr>
          <p:nvPr/>
        </p:nvPicPr>
        <p:blipFill rotWithShape="1">
          <a:blip r:embed="rId3"/>
          <a:srcRect l="3474" r="7556"/>
          <a:stretch/>
        </p:blipFill>
        <p:spPr>
          <a:xfrm>
            <a:off x="-5597" y="10"/>
            <a:ext cx="6101597" cy="6857990"/>
          </a:xfrm>
          <a:prstGeom prst="rect">
            <a:avLst/>
          </a:prstGeom>
        </p:spPr>
      </p:pic>
      <p:grpSp>
        <p:nvGrpSpPr>
          <p:cNvPr id="9" name="Group 8"/>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6615112" y="1122363"/>
            <a:ext cx="4052887" cy="2387600"/>
          </a:xfrm>
        </p:spPr>
        <p:txBody>
          <a:bodyPr>
            <a:normAutofit/>
          </a:bodyPr>
          <a:lstStyle/>
          <a:p>
            <a:r>
              <a:rPr lang="en-GB" dirty="0"/>
              <a:t>Research – Week 3</a:t>
            </a:r>
          </a:p>
        </p:txBody>
      </p:sp>
      <p:sp>
        <p:nvSpPr>
          <p:cNvPr id="3" name="Subtitle 2"/>
          <p:cNvSpPr>
            <a:spLocks noGrp="1"/>
          </p:cNvSpPr>
          <p:nvPr>
            <p:ph type="subTitle" idx="1"/>
          </p:nvPr>
        </p:nvSpPr>
        <p:spPr>
          <a:xfrm>
            <a:off x="6585702" y="3602038"/>
            <a:ext cx="4082297" cy="1655762"/>
          </a:xfrm>
        </p:spPr>
        <p:txBody>
          <a:bodyPr>
            <a:normAutofit/>
          </a:bodyPr>
          <a:lstStyle/>
          <a:p>
            <a:r>
              <a:rPr lang="en-GB" dirty="0"/>
              <a:t>George Hutchings</a:t>
            </a:r>
          </a:p>
        </p:txBody>
      </p:sp>
    </p:spTree>
    <p:extLst>
      <p:ext uri="{BB962C8B-B14F-4D97-AF65-F5344CB8AC3E}">
        <p14:creationId xmlns:p14="http://schemas.microsoft.com/office/powerpoint/2010/main" val="4217429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Tasks</a:t>
            </a:r>
          </a:p>
        </p:txBody>
      </p:sp>
      <p:sp>
        <p:nvSpPr>
          <p:cNvPr id="3" name="Content Placeholder 2"/>
          <p:cNvSpPr>
            <a:spLocks noGrp="1"/>
          </p:cNvSpPr>
          <p:nvPr>
            <p:ph idx="1"/>
          </p:nvPr>
        </p:nvSpPr>
        <p:spPr/>
        <p:txBody>
          <a:bodyPr/>
          <a:lstStyle/>
          <a:p>
            <a:r>
              <a:rPr lang="en-GB" dirty="0"/>
              <a:t>As a designer research and design some asteroids to use for our game.</a:t>
            </a:r>
          </a:p>
          <a:p>
            <a:r>
              <a:rPr lang="en-GB" dirty="0"/>
              <a:t>As a designer research the different potential space backgrounds we can use for our game.</a:t>
            </a:r>
            <a:endParaRPr lang="en-GB" dirty="0"/>
          </a:p>
        </p:txBody>
      </p:sp>
    </p:spTree>
    <p:extLst>
      <p:ext uri="{BB962C8B-B14F-4D97-AF65-F5344CB8AC3E}">
        <p14:creationId xmlns:p14="http://schemas.microsoft.com/office/powerpoint/2010/main" val="3150951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8005" y="637982"/>
            <a:ext cx="3759188" cy="2506125"/>
          </a:xfrm>
          <a:prstGeom prst="rect">
            <a:avLst/>
          </a:prstGeom>
        </p:spPr>
      </p:pic>
      <p:pic>
        <p:nvPicPr>
          <p:cNvPr id="6" name="Picture 5"/>
          <p:cNvPicPr>
            <a:picLocks noChangeAspect="1"/>
          </p:cNvPicPr>
          <p:nvPr/>
        </p:nvPicPr>
        <p:blipFill>
          <a:blip r:embed="rId4"/>
          <a:stretch>
            <a:fillRect/>
          </a:stretch>
        </p:blipFill>
        <p:spPr>
          <a:xfrm>
            <a:off x="4294383" y="629256"/>
            <a:ext cx="4455330" cy="2506125"/>
          </a:xfrm>
          <a:prstGeom prst="rect">
            <a:avLst/>
          </a:prstGeom>
        </p:spPr>
      </p:pic>
      <p:pic>
        <p:nvPicPr>
          <p:cNvPr id="7" name="Picture 6"/>
          <p:cNvPicPr>
            <a:picLocks noChangeAspect="1"/>
          </p:cNvPicPr>
          <p:nvPr/>
        </p:nvPicPr>
        <p:blipFill>
          <a:blip r:embed="rId5"/>
          <a:stretch>
            <a:fillRect/>
          </a:stretch>
        </p:blipFill>
        <p:spPr>
          <a:xfrm>
            <a:off x="7600786" y="629345"/>
            <a:ext cx="3364653" cy="2523489"/>
          </a:xfrm>
          <a:prstGeom prst="rect">
            <a:avLst/>
          </a:prstGeom>
        </p:spPr>
      </p:pic>
      <p:pic>
        <p:nvPicPr>
          <p:cNvPr id="9" name="Picture 8"/>
          <p:cNvPicPr>
            <a:picLocks noChangeAspect="1"/>
          </p:cNvPicPr>
          <p:nvPr/>
        </p:nvPicPr>
        <p:blipFill>
          <a:blip r:embed="rId6"/>
          <a:stretch>
            <a:fillRect/>
          </a:stretch>
        </p:blipFill>
        <p:spPr>
          <a:xfrm>
            <a:off x="1028005" y="2991176"/>
            <a:ext cx="5564553" cy="3130061"/>
          </a:xfrm>
          <a:prstGeom prst="rect">
            <a:avLst/>
          </a:prstGeom>
        </p:spPr>
      </p:pic>
      <p:pic>
        <p:nvPicPr>
          <p:cNvPr id="10" name="Picture 9"/>
          <p:cNvPicPr>
            <a:picLocks noChangeAspect="1"/>
          </p:cNvPicPr>
          <p:nvPr/>
        </p:nvPicPr>
        <p:blipFill>
          <a:blip r:embed="rId7"/>
          <a:stretch>
            <a:fillRect/>
          </a:stretch>
        </p:blipFill>
        <p:spPr>
          <a:xfrm>
            <a:off x="6592558" y="2991175"/>
            <a:ext cx="4372881" cy="3130061"/>
          </a:xfrm>
          <a:prstGeom prst="rect">
            <a:avLst/>
          </a:prstGeom>
        </p:spPr>
      </p:pic>
    </p:spTree>
    <p:extLst>
      <p:ext uri="{BB962C8B-B14F-4D97-AF65-F5344CB8AC3E}">
        <p14:creationId xmlns:p14="http://schemas.microsoft.com/office/powerpoint/2010/main" val="4189215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6668" y="591237"/>
            <a:ext cx="3209193" cy="2569924"/>
          </a:xfrm>
          <a:prstGeom prst="rect">
            <a:avLst/>
          </a:prstGeom>
        </p:spPr>
      </p:pic>
      <p:pic>
        <p:nvPicPr>
          <p:cNvPr id="5" name="Picture 4"/>
          <p:cNvPicPr>
            <a:picLocks noChangeAspect="1"/>
          </p:cNvPicPr>
          <p:nvPr/>
        </p:nvPicPr>
        <p:blipFill>
          <a:blip r:embed="rId4"/>
          <a:stretch>
            <a:fillRect/>
          </a:stretch>
        </p:blipFill>
        <p:spPr>
          <a:xfrm>
            <a:off x="3815860" y="591237"/>
            <a:ext cx="3663843" cy="2569924"/>
          </a:xfrm>
          <a:prstGeom prst="rect">
            <a:avLst/>
          </a:prstGeom>
        </p:spPr>
      </p:pic>
      <p:pic>
        <p:nvPicPr>
          <p:cNvPr id="6" name="Picture 5"/>
          <p:cNvPicPr>
            <a:picLocks noChangeAspect="1"/>
          </p:cNvPicPr>
          <p:nvPr/>
        </p:nvPicPr>
        <p:blipFill>
          <a:blip r:embed="rId5"/>
          <a:stretch>
            <a:fillRect/>
          </a:stretch>
        </p:blipFill>
        <p:spPr>
          <a:xfrm>
            <a:off x="606668" y="3161161"/>
            <a:ext cx="4514850" cy="2514600"/>
          </a:xfrm>
          <a:prstGeom prst="rect">
            <a:avLst/>
          </a:prstGeom>
        </p:spPr>
      </p:pic>
      <p:pic>
        <p:nvPicPr>
          <p:cNvPr id="8" name="Picture 7"/>
          <p:cNvPicPr>
            <a:picLocks noChangeAspect="1"/>
          </p:cNvPicPr>
          <p:nvPr/>
        </p:nvPicPr>
        <p:blipFill rotWithShape="1">
          <a:blip r:embed="rId6"/>
          <a:srcRect r="11111" b="15606"/>
          <a:stretch/>
        </p:blipFill>
        <p:spPr>
          <a:xfrm>
            <a:off x="7398423" y="591237"/>
            <a:ext cx="3691094" cy="2569924"/>
          </a:xfrm>
          <a:prstGeom prst="rect">
            <a:avLst/>
          </a:prstGeom>
        </p:spPr>
      </p:pic>
      <p:pic>
        <p:nvPicPr>
          <p:cNvPr id="10" name="Picture 9"/>
          <p:cNvPicPr>
            <a:picLocks noChangeAspect="1"/>
          </p:cNvPicPr>
          <p:nvPr/>
        </p:nvPicPr>
        <p:blipFill>
          <a:blip r:embed="rId7"/>
          <a:stretch>
            <a:fillRect/>
          </a:stretch>
        </p:blipFill>
        <p:spPr>
          <a:xfrm>
            <a:off x="7711440" y="3161161"/>
            <a:ext cx="3350826" cy="2514600"/>
          </a:xfrm>
          <a:prstGeom prst="rect">
            <a:avLst/>
          </a:prstGeom>
        </p:spPr>
      </p:pic>
      <p:pic>
        <p:nvPicPr>
          <p:cNvPr id="7" name="Picture 6"/>
          <p:cNvPicPr>
            <a:picLocks noChangeAspect="1"/>
          </p:cNvPicPr>
          <p:nvPr/>
        </p:nvPicPr>
        <p:blipFill rotWithShape="1">
          <a:blip r:embed="rId8"/>
          <a:srcRect l="10782" r="17525"/>
          <a:stretch/>
        </p:blipFill>
        <p:spPr>
          <a:xfrm>
            <a:off x="5121518" y="3161161"/>
            <a:ext cx="3207510" cy="2514600"/>
          </a:xfrm>
          <a:prstGeom prst="rect">
            <a:avLst/>
          </a:prstGeom>
        </p:spPr>
      </p:pic>
    </p:spTree>
    <p:extLst>
      <p:ext uri="{BB962C8B-B14F-4D97-AF65-F5344CB8AC3E}">
        <p14:creationId xmlns:p14="http://schemas.microsoft.com/office/powerpoint/2010/main" val="97419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09492" y="3892063"/>
            <a:ext cx="2455984" cy="2455984"/>
          </a:xfrm>
          <a:prstGeom prst="rect">
            <a:avLst/>
          </a:prstGeom>
        </p:spPr>
      </p:pic>
      <p:pic>
        <p:nvPicPr>
          <p:cNvPr id="5" name="Picture 4"/>
          <p:cNvPicPr>
            <a:picLocks noChangeAspect="1"/>
          </p:cNvPicPr>
          <p:nvPr/>
        </p:nvPicPr>
        <p:blipFill>
          <a:blip r:embed="rId4"/>
          <a:stretch>
            <a:fillRect/>
          </a:stretch>
        </p:blipFill>
        <p:spPr>
          <a:xfrm>
            <a:off x="227809" y="228965"/>
            <a:ext cx="6137822" cy="4439750"/>
          </a:xfrm>
          <a:prstGeom prst="rect">
            <a:avLst/>
          </a:prstGeom>
        </p:spPr>
      </p:pic>
      <p:pic>
        <p:nvPicPr>
          <p:cNvPr id="6" name="Picture 5"/>
          <p:cNvPicPr>
            <a:picLocks noChangeAspect="1"/>
          </p:cNvPicPr>
          <p:nvPr/>
        </p:nvPicPr>
        <p:blipFill>
          <a:blip r:embed="rId5"/>
          <a:stretch>
            <a:fillRect/>
          </a:stretch>
        </p:blipFill>
        <p:spPr>
          <a:xfrm>
            <a:off x="6365631" y="228965"/>
            <a:ext cx="4566138" cy="3652910"/>
          </a:xfrm>
          <a:prstGeom prst="rect">
            <a:avLst/>
          </a:prstGeom>
        </p:spPr>
      </p:pic>
      <p:pic>
        <p:nvPicPr>
          <p:cNvPr id="8" name="Picture 7"/>
          <p:cNvPicPr>
            <a:picLocks noChangeAspect="1"/>
          </p:cNvPicPr>
          <p:nvPr/>
        </p:nvPicPr>
        <p:blipFill>
          <a:blip r:embed="rId6"/>
          <a:stretch>
            <a:fillRect/>
          </a:stretch>
        </p:blipFill>
        <p:spPr>
          <a:xfrm>
            <a:off x="8393553" y="4082392"/>
            <a:ext cx="2438740" cy="2438740"/>
          </a:xfrm>
          <a:prstGeom prst="rect">
            <a:avLst/>
          </a:prstGeom>
        </p:spPr>
      </p:pic>
      <p:pic>
        <p:nvPicPr>
          <p:cNvPr id="9" name="Picture 8"/>
          <p:cNvPicPr>
            <a:picLocks noChangeAspect="1"/>
          </p:cNvPicPr>
          <p:nvPr/>
        </p:nvPicPr>
        <p:blipFill>
          <a:blip r:embed="rId7"/>
          <a:stretch>
            <a:fillRect/>
          </a:stretch>
        </p:blipFill>
        <p:spPr>
          <a:xfrm>
            <a:off x="3095744" y="3892063"/>
            <a:ext cx="1798809" cy="1798809"/>
          </a:xfrm>
          <a:prstGeom prst="rect">
            <a:avLst/>
          </a:prstGeom>
        </p:spPr>
      </p:pic>
      <p:pic>
        <p:nvPicPr>
          <p:cNvPr id="10" name="Picture 9"/>
          <p:cNvPicPr>
            <a:picLocks noChangeAspect="1"/>
          </p:cNvPicPr>
          <p:nvPr/>
        </p:nvPicPr>
        <p:blipFill>
          <a:blip r:embed="rId8"/>
          <a:stretch>
            <a:fillRect/>
          </a:stretch>
        </p:blipFill>
        <p:spPr>
          <a:xfrm>
            <a:off x="1233122" y="4939105"/>
            <a:ext cx="1534545" cy="1408942"/>
          </a:xfrm>
          <a:prstGeom prst="rect">
            <a:avLst/>
          </a:prstGeom>
        </p:spPr>
      </p:pic>
      <p:pic>
        <p:nvPicPr>
          <p:cNvPr id="11" name="Picture 10"/>
          <p:cNvPicPr>
            <a:picLocks noChangeAspect="1"/>
          </p:cNvPicPr>
          <p:nvPr/>
        </p:nvPicPr>
        <p:blipFill>
          <a:blip r:embed="rId9"/>
          <a:stretch>
            <a:fillRect/>
          </a:stretch>
        </p:blipFill>
        <p:spPr>
          <a:xfrm>
            <a:off x="4112744" y="5470376"/>
            <a:ext cx="1563617" cy="1189709"/>
          </a:xfrm>
          <a:prstGeom prst="rect">
            <a:avLst/>
          </a:prstGeom>
        </p:spPr>
      </p:pic>
    </p:spTree>
    <p:extLst>
      <p:ext uri="{BB962C8B-B14F-4D97-AF65-F5344CB8AC3E}">
        <p14:creationId xmlns:p14="http://schemas.microsoft.com/office/powerpoint/2010/main" val="7307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680568" y="944880"/>
            <a:ext cx="2419265" cy="2397760"/>
          </a:xfrm>
          <a:prstGeom prst="rect">
            <a:avLst/>
          </a:prstGeom>
        </p:spPr>
      </p:pic>
      <p:pic>
        <p:nvPicPr>
          <p:cNvPr id="8" name="Picture 7"/>
          <p:cNvPicPr>
            <a:picLocks noChangeAspect="1"/>
          </p:cNvPicPr>
          <p:nvPr/>
        </p:nvPicPr>
        <p:blipFill>
          <a:blip r:embed="rId4"/>
          <a:stretch>
            <a:fillRect/>
          </a:stretch>
        </p:blipFill>
        <p:spPr>
          <a:xfrm>
            <a:off x="4099833" y="944880"/>
            <a:ext cx="2148567" cy="2402659"/>
          </a:xfrm>
          <a:prstGeom prst="rect">
            <a:avLst/>
          </a:prstGeom>
        </p:spPr>
      </p:pic>
      <p:pic>
        <p:nvPicPr>
          <p:cNvPr id="10" name="Picture 9"/>
          <p:cNvPicPr>
            <a:picLocks noChangeAspect="1"/>
          </p:cNvPicPr>
          <p:nvPr/>
        </p:nvPicPr>
        <p:blipFill>
          <a:blip r:embed="rId5"/>
          <a:stretch>
            <a:fillRect/>
          </a:stretch>
        </p:blipFill>
        <p:spPr>
          <a:xfrm>
            <a:off x="1680568" y="3342640"/>
            <a:ext cx="4575086" cy="2367280"/>
          </a:xfrm>
          <a:prstGeom prst="rect">
            <a:avLst/>
          </a:prstGeom>
        </p:spPr>
      </p:pic>
      <p:pic>
        <p:nvPicPr>
          <p:cNvPr id="12" name="Picture 11"/>
          <p:cNvPicPr>
            <a:picLocks noChangeAspect="1"/>
          </p:cNvPicPr>
          <p:nvPr/>
        </p:nvPicPr>
        <p:blipFill>
          <a:blip r:embed="rId6"/>
          <a:stretch>
            <a:fillRect/>
          </a:stretch>
        </p:blipFill>
        <p:spPr>
          <a:xfrm>
            <a:off x="6248400" y="944880"/>
            <a:ext cx="4112334" cy="2397760"/>
          </a:xfrm>
          <a:prstGeom prst="rect">
            <a:avLst/>
          </a:prstGeom>
        </p:spPr>
      </p:pic>
      <p:pic>
        <p:nvPicPr>
          <p:cNvPr id="14" name="Picture 13"/>
          <p:cNvPicPr>
            <a:picLocks noChangeAspect="1"/>
          </p:cNvPicPr>
          <p:nvPr/>
        </p:nvPicPr>
        <p:blipFill>
          <a:blip r:embed="rId7"/>
          <a:stretch>
            <a:fillRect/>
          </a:stretch>
        </p:blipFill>
        <p:spPr>
          <a:xfrm>
            <a:off x="6255654" y="3342640"/>
            <a:ext cx="4105080" cy="2367280"/>
          </a:xfrm>
          <a:prstGeom prst="rect">
            <a:avLst/>
          </a:prstGeom>
        </p:spPr>
      </p:pic>
    </p:spTree>
    <p:extLst>
      <p:ext uri="{BB962C8B-B14F-4D97-AF65-F5344CB8AC3E}">
        <p14:creationId xmlns:p14="http://schemas.microsoft.com/office/powerpoint/2010/main" val="3106578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92506" y="3280624"/>
            <a:ext cx="3047670" cy="1557908"/>
          </a:xfrm>
          <a:prstGeom prst="rect">
            <a:avLst/>
          </a:prstGeom>
        </p:spPr>
      </p:pic>
      <p:pic>
        <p:nvPicPr>
          <p:cNvPr id="5" name="Picture 4"/>
          <p:cNvPicPr>
            <a:picLocks noChangeAspect="1"/>
          </p:cNvPicPr>
          <p:nvPr/>
        </p:nvPicPr>
        <p:blipFill>
          <a:blip r:embed="rId4"/>
          <a:stretch>
            <a:fillRect/>
          </a:stretch>
        </p:blipFill>
        <p:spPr>
          <a:xfrm>
            <a:off x="7640178" y="1556852"/>
            <a:ext cx="3281680" cy="3281680"/>
          </a:xfrm>
          <a:prstGeom prst="rect">
            <a:avLst/>
          </a:prstGeom>
        </p:spPr>
      </p:pic>
      <p:pic>
        <p:nvPicPr>
          <p:cNvPr id="6" name="Picture 5"/>
          <p:cNvPicPr>
            <a:picLocks noChangeAspect="1"/>
          </p:cNvPicPr>
          <p:nvPr/>
        </p:nvPicPr>
        <p:blipFill>
          <a:blip r:embed="rId5"/>
          <a:stretch>
            <a:fillRect/>
          </a:stretch>
        </p:blipFill>
        <p:spPr>
          <a:xfrm>
            <a:off x="4592506" y="1556852"/>
            <a:ext cx="3047672" cy="1723772"/>
          </a:xfrm>
          <a:prstGeom prst="rect">
            <a:avLst/>
          </a:prstGeom>
        </p:spPr>
      </p:pic>
      <p:pic>
        <p:nvPicPr>
          <p:cNvPr id="8" name="Picture 7"/>
          <p:cNvPicPr>
            <a:picLocks noChangeAspect="1"/>
          </p:cNvPicPr>
          <p:nvPr/>
        </p:nvPicPr>
        <p:blipFill>
          <a:blip r:embed="rId6"/>
          <a:stretch>
            <a:fillRect/>
          </a:stretch>
        </p:blipFill>
        <p:spPr>
          <a:xfrm>
            <a:off x="1198053" y="1556852"/>
            <a:ext cx="3394453" cy="3281680"/>
          </a:xfrm>
          <a:prstGeom prst="rect">
            <a:avLst/>
          </a:prstGeom>
        </p:spPr>
      </p:pic>
    </p:spTree>
    <p:extLst>
      <p:ext uri="{BB962C8B-B14F-4D97-AF65-F5344CB8AC3E}">
        <p14:creationId xmlns:p14="http://schemas.microsoft.com/office/powerpoint/2010/main" val="32111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0624" y="894080"/>
            <a:ext cx="3927856" cy="2454910"/>
          </a:xfrm>
          <a:prstGeom prst="rect">
            <a:avLst/>
          </a:prstGeom>
        </p:spPr>
      </p:pic>
      <p:pic>
        <p:nvPicPr>
          <p:cNvPr id="5" name="Picture 4"/>
          <p:cNvPicPr>
            <a:picLocks noChangeAspect="1"/>
          </p:cNvPicPr>
          <p:nvPr/>
        </p:nvPicPr>
        <p:blipFill>
          <a:blip r:embed="rId4"/>
          <a:stretch>
            <a:fillRect/>
          </a:stretch>
        </p:blipFill>
        <p:spPr>
          <a:xfrm>
            <a:off x="4348479" y="894080"/>
            <a:ext cx="3273213" cy="2454910"/>
          </a:xfrm>
          <a:prstGeom prst="rect">
            <a:avLst/>
          </a:prstGeom>
        </p:spPr>
      </p:pic>
      <p:pic>
        <p:nvPicPr>
          <p:cNvPr id="6" name="Picture 5"/>
          <p:cNvPicPr>
            <a:picLocks noChangeAspect="1"/>
          </p:cNvPicPr>
          <p:nvPr/>
        </p:nvPicPr>
        <p:blipFill>
          <a:blip r:embed="rId5"/>
          <a:stretch>
            <a:fillRect/>
          </a:stretch>
        </p:blipFill>
        <p:spPr>
          <a:xfrm>
            <a:off x="420624" y="3348990"/>
            <a:ext cx="4277360" cy="2673350"/>
          </a:xfrm>
          <a:prstGeom prst="rect">
            <a:avLst/>
          </a:prstGeom>
        </p:spPr>
      </p:pic>
      <p:pic>
        <p:nvPicPr>
          <p:cNvPr id="9" name="Picture 8"/>
          <p:cNvPicPr>
            <a:picLocks noChangeAspect="1"/>
          </p:cNvPicPr>
          <p:nvPr/>
        </p:nvPicPr>
        <p:blipFill>
          <a:blip r:embed="rId6"/>
          <a:stretch>
            <a:fillRect/>
          </a:stretch>
        </p:blipFill>
        <p:spPr>
          <a:xfrm>
            <a:off x="7621692" y="894080"/>
            <a:ext cx="3927856" cy="245491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a:stretch>
            <a:fillRect/>
          </a:stretch>
        </p:blipFill>
        <p:spPr>
          <a:xfrm rot="10800000">
            <a:off x="7985081" y="3348989"/>
            <a:ext cx="3564467" cy="2673350"/>
          </a:xfrm>
          <a:prstGeom prst="rect">
            <a:avLst/>
          </a:prstGeom>
        </p:spPr>
      </p:pic>
      <p:pic>
        <p:nvPicPr>
          <p:cNvPr id="8" name="Picture 7"/>
          <p:cNvPicPr>
            <a:picLocks noChangeAspect="1"/>
          </p:cNvPicPr>
          <p:nvPr/>
        </p:nvPicPr>
        <p:blipFill>
          <a:blip r:embed="rId8"/>
          <a:stretch>
            <a:fillRect/>
          </a:stretch>
        </p:blipFill>
        <p:spPr>
          <a:xfrm>
            <a:off x="4697984" y="3348990"/>
            <a:ext cx="4221078" cy="2673350"/>
          </a:xfrm>
          <a:prstGeom prst="rect">
            <a:avLst/>
          </a:prstGeom>
        </p:spPr>
      </p:pic>
    </p:spTree>
    <p:extLst>
      <p:ext uri="{BB962C8B-B14F-4D97-AF65-F5344CB8AC3E}">
        <p14:creationId xmlns:p14="http://schemas.microsoft.com/office/powerpoint/2010/main" val="25166345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85</TotalTime>
  <Words>319</Words>
  <Application>Microsoft Office PowerPoint</Application>
  <PresentationFormat>Widescreen</PresentationFormat>
  <Paragraphs>18</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Trebuchet MS</vt:lpstr>
      <vt:lpstr>Tw Cen MT</vt:lpstr>
      <vt:lpstr>Circuit</vt:lpstr>
      <vt:lpstr>Research – Week 3</vt:lpstr>
      <vt:lpstr>Tasks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Hutchings</dc:creator>
  <cp:lastModifiedBy>George Hutchings</cp:lastModifiedBy>
  <cp:revision>8</cp:revision>
  <dcterms:created xsi:type="dcterms:W3CDTF">2017-02-07T13:01:36Z</dcterms:created>
  <dcterms:modified xsi:type="dcterms:W3CDTF">2017-02-07T14:27:18Z</dcterms:modified>
</cp:coreProperties>
</file>